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353AA1F-697E-4534-B83E-12D3126683DC}" type="datetimeFigureOut">
              <a:rPr lang="it-IT" smtClean="0"/>
              <a:t>06/09/2017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EDF48B3-60C8-4E97-93E1-CE7D727ED0F9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AA1F-697E-4534-B83E-12D3126683DC}" type="datetimeFigureOut">
              <a:rPr lang="it-IT" smtClean="0"/>
              <a:t>06/09/2017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48B3-60C8-4E97-93E1-CE7D727ED0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AA1F-697E-4534-B83E-12D3126683DC}" type="datetimeFigureOut">
              <a:rPr lang="it-IT" smtClean="0"/>
              <a:t>06/09/2017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48B3-60C8-4E97-93E1-CE7D727ED0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AA1F-697E-4534-B83E-12D3126683DC}" type="datetimeFigureOut">
              <a:rPr lang="it-IT" smtClean="0"/>
              <a:t>06/09/2017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48B3-60C8-4E97-93E1-CE7D727ED0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AA1F-697E-4534-B83E-12D3126683DC}" type="datetimeFigureOut">
              <a:rPr lang="it-IT" smtClean="0"/>
              <a:t>06/09/2017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48B3-60C8-4E97-93E1-CE7D727ED0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AA1F-697E-4534-B83E-12D3126683DC}" type="datetimeFigureOut">
              <a:rPr lang="it-IT" smtClean="0"/>
              <a:t>06/09/2017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48B3-60C8-4E97-93E1-CE7D727ED0F9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AA1F-697E-4534-B83E-12D3126683DC}" type="datetimeFigureOut">
              <a:rPr lang="it-IT" smtClean="0"/>
              <a:t>06/09/2017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48B3-60C8-4E97-93E1-CE7D727ED0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AA1F-697E-4534-B83E-12D3126683DC}" type="datetimeFigureOut">
              <a:rPr lang="it-IT" smtClean="0"/>
              <a:t>06/09/2017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48B3-60C8-4E97-93E1-CE7D727ED0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AA1F-697E-4534-B83E-12D3126683DC}" type="datetimeFigureOut">
              <a:rPr lang="it-IT" smtClean="0"/>
              <a:t>06/09/2017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48B3-60C8-4E97-93E1-CE7D727ED0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AA1F-697E-4534-B83E-12D3126683DC}" type="datetimeFigureOut">
              <a:rPr lang="it-IT" smtClean="0"/>
              <a:t>06/09/2017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48B3-60C8-4E97-93E1-CE7D727ED0F9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AA1F-697E-4534-B83E-12D3126683DC}" type="datetimeFigureOut">
              <a:rPr lang="it-IT" smtClean="0"/>
              <a:t>06/09/2017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48B3-60C8-4E97-93E1-CE7D727ED0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353AA1F-697E-4534-B83E-12D3126683DC}" type="datetimeFigureOut">
              <a:rPr lang="it-IT" smtClean="0"/>
              <a:t>06/09/2017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EDF48B3-60C8-4E97-93E1-CE7D727ED0F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4800" dirty="0" smtClean="0"/>
              <a:t>#</a:t>
            </a:r>
            <a:r>
              <a:rPr lang="it-IT" sz="4800" dirty="0" err="1" smtClean="0"/>
              <a:t>iomifido</a:t>
            </a:r>
            <a:endParaRPr lang="it-IT" sz="4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Promozione 8X1000 </a:t>
            </a:r>
          </a:p>
          <a:p>
            <a:r>
              <a:rPr lang="it-IT" dirty="0" smtClean="0"/>
              <a:t>con i social network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70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716016" y="908720"/>
            <a:ext cx="3304572" cy="1463153"/>
          </a:xfrm>
        </p:spPr>
        <p:txBody>
          <a:bodyPr/>
          <a:lstStyle/>
          <a:p>
            <a:r>
              <a:rPr lang="it-IT" dirty="0" smtClean="0"/>
              <a:t>Descrizione del contesto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16016" y="2492896"/>
            <a:ext cx="3298784" cy="324036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Fase 1:</a:t>
            </a:r>
          </a:p>
          <a:p>
            <a:endParaRPr lang="it-IT" sz="2000" dirty="0" smtClean="0"/>
          </a:p>
          <a:p>
            <a:r>
              <a:rPr lang="it-IT" sz="2000" dirty="0" smtClean="0"/>
              <a:t>Promozione attraverso brevi video (</a:t>
            </a:r>
            <a:r>
              <a:rPr lang="it-IT" sz="2000" dirty="0" err="1" smtClean="0"/>
              <a:t>max</a:t>
            </a:r>
            <a:r>
              <a:rPr lang="it-IT" sz="2000" dirty="0" smtClean="0"/>
              <a:t> 1 </a:t>
            </a:r>
            <a:r>
              <a:rPr lang="it-IT" sz="2000" dirty="0" err="1" smtClean="0"/>
              <a:t>min</a:t>
            </a:r>
            <a:r>
              <a:rPr lang="it-IT" sz="2000" dirty="0" smtClean="0"/>
              <a:t>) personalizzati per ogni forania/vicaria da divulgare attraverso le varie piattaforme social</a:t>
            </a:r>
          </a:p>
        </p:txBody>
      </p:sp>
      <p:pic>
        <p:nvPicPr>
          <p:cNvPr id="1032" name="Picture 8" descr="https://www.pcskoleni.cz/images/stories/social_network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9852" y="1762478"/>
            <a:ext cx="5122541" cy="3415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859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Video di 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808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716016" y="908720"/>
            <a:ext cx="3304572" cy="1463153"/>
          </a:xfrm>
        </p:spPr>
        <p:txBody>
          <a:bodyPr/>
          <a:lstStyle/>
          <a:p>
            <a:r>
              <a:rPr lang="it-IT" dirty="0" smtClean="0"/>
              <a:t>Descrizione del contesto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16016" y="2492896"/>
            <a:ext cx="3298784" cy="3240360"/>
          </a:xfrm>
        </p:spPr>
        <p:txBody>
          <a:bodyPr/>
          <a:lstStyle/>
          <a:p>
            <a:r>
              <a:rPr lang="it-IT" dirty="0" smtClean="0"/>
              <a:t>Fase 2:</a:t>
            </a:r>
          </a:p>
          <a:p>
            <a:endParaRPr lang="it-IT" dirty="0" smtClean="0"/>
          </a:p>
          <a:p>
            <a:r>
              <a:rPr lang="it-IT" dirty="0" err="1" smtClean="0"/>
              <a:t>App</a:t>
            </a:r>
            <a:r>
              <a:rPr lang="it-IT" dirty="0" smtClean="0"/>
              <a:t> diocesana: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riassume i contenuti video di tutte le foranie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Contiene i format di alcuni concorsi creativi (logo, video, restauro, pastorale, </a:t>
            </a:r>
            <a:r>
              <a:rPr lang="it-IT" dirty="0" err="1" smtClean="0"/>
              <a:t>ecc</a:t>
            </a:r>
            <a:r>
              <a:rPr lang="it-IT" dirty="0" smtClean="0"/>
              <a:t>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Tiene aggiornati su progetti in corso e futuri</a:t>
            </a:r>
          </a:p>
        </p:txBody>
      </p:sp>
      <p:pic>
        <p:nvPicPr>
          <p:cNvPr id="5" name="Picture 2" descr="http://www.rsim.com.br/wp-content/uploads/2016/10/smartphone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90" r="30751"/>
          <a:stretch/>
        </p:blipFill>
        <p:spPr bwMode="auto">
          <a:xfrm>
            <a:off x="973905" y="1124744"/>
            <a:ext cx="3440143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230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716016" y="908720"/>
            <a:ext cx="3304572" cy="1463153"/>
          </a:xfrm>
        </p:spPr>
        <p:txBody>
          <a:bodyPr/>
          <a:lstStyle/>
          <a:p>
            <a:r>
              <a:rPr lang="it-IT" dirty="0" smtClean="0"/>
              <a:t>Descrizione del contesto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16016" y="2492896"/>
            <a:ext cx="3298784" cy="324036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Fase 3:</a:t>
            </a:r>
          </a:p>
          <a:p>
            <a:endParaRPr lang="it-IT" sz="2400" dirty="0" smtClean="0"/>
          </a:p>
          <a:p>
            <a:r>
              <a:rPr lang="it-IT" sz="2400" dirty="0" smtClean="0"/>
              <a:t>Giornata diocesana dei giovani (domenica delle palme) con premiazione dei vari concorsi creativi</a:t>
            </a:r>
          </a:p>
        </p:txBody>
      </p:sp>
      <p:pic>
        <p:nvPicPr>
          <p:cNvPr id="2052" name="Picture 4" descr="http://www.lazione.it/var/azione/storage/images/attualita/ascolta-l-inno-della-gmg-2019/2458187-1-ita-IT/Ascolta-l-inno-della-GMG-2019_articleimag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53" t="18418" r="26131" b="33050"/>
          <a:stretch/>
        </p:blipFill>
        <p:spPr bwMode="auto">
          <a:xfrm>
            <a:off x="1076008" y="2060848"/>
            <a:ext cx="3293680" cy="207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240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</TotalTime>
  <Words>101</Words>
  <Application>Microsoft Office PowerPoint</Application>
  <PresentationFormat>Presentazione su schermo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Austin</vt:lpstr>
      <vt:lpstr>#iomifido</vt:lpstr>
      <vt:lpstr>Descrizione del contesto</vt:lpstr>
      <vt:lpstr>Video di esempio</vt:lpstr>
      <vt:lpstr>Descrizione del contesto</vt:lpstr>
      <vt:lpstr>Descrizione del contesto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#iomifido</dc:title>
  <dc:creator>Convegno</dc:creator>
  <cp:lastModifiedBy>Convegno</cp:lastModifiedBy>
  <cp:revision>4</cp:revision>
  <dcterms:created xsi:type="dcterms:W3CDTF">2017-09-06T09:32:40Z</dcterms:created>
  <dcterms:modified xsi:type="dcterms:W3CDTF">2017-09-06T10:09:18Z</dcterms:modified>
</cp:coreProperties>
</file>