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9D62C-96D4-43D8-AEE0-D30C7AA9C45B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BF12-93ED-4203-8042-A0D4DFA122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5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BF12-93ED-4203-8042-A0D4DFA122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14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53AA1F-697E-4534-B83E-12D3126683DC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DF48B3-60C8-4E97-93E1-CE7D727ED0F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#</a:t>
            </a:r>
            <a:r>
              <a:rPr lang="it-IT" sz="4800" dirty="0" err="1"/>
              <a:t>iomifido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Promozione 8X1000 </a:t>
            </a:r>
          </a:p>
          <a:p>
            <a:r>
              <a:rPr lang="it-IT" dirty="0"/>
              <a:t>con i social network</a:t>
            </a:r>
          </a:p>
        </p:txBody>
      </p:sp>
    </p:spTree>
    <p:extLst>
      <p:ext uri="{BB962C8B-B14F-4D97-AF65-F5344CB8AC3E}">
        <p14:creationId xmlns:p14="http://schemas.microsoft.com/office/powerpoint/2010/main" val="118702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r>
              <a:rPr lang="it-IT" dirty="0"/>
              <a:t>Descrizione del contesto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16016" y="2492896"/>
            <a:ext cx="3298784" cy="3240360"/>
          </a:xfrm>
        </p:spPr>
        <p:txBody>
          <a:bodyPr>
            <a:normAutofit/>
          </a:bodyPr>
          <a:lstStyle/>
          <a:p>
            <a:r>
              <a:rPr lang="it-IT" sz="2000" dirty="0"/>
              <a:t>Fase 1:</a:t>
            </a:r>
          </a:p>
          <a:p>
            <a:endParaRPr lang="it-IT" sz="2000" dirty="0"/>
          </a:p>
          <a:p>
            <a:r>
              <a:rPr lang="it-IT" sz="2000" dirty="0"/>
              <a:t>Attuare la promozione attraverso brevi video (</a:t>
            </a:r>
            <a:r>
              <a:rPr lang="it-IT" sz="2000" dirty="0" err="1"/>
              <a:t>max</a:t>
            </a:r>
            <a:r>
              <a:rPr lang="it-IT" sz="2000" dirty="0"/>
              <a:t> 1 minuto) personalizzati per ogni forania/vicaria da divulgare attraverso le varie piattaforme social</a:t>
            </a:r>
          </a:p>
        </p:txBody>
      </p:sp>
      <p:pic>
        <p:nvPicPr>
          <p:cNvPr id="1032" name="Picture 8" descr="https://www.pcskoleni.cz/images/stories/social_networ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852" y="1762478"/>
            <a:ext cx="5122541" cy="34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5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r>
              <a:rPr lang="it-IT" dirty="0"/>
              <a:t>Video di esempio</a:t>
            </a:r>
          </a:p>
        </p:txBody>
      </p:sp>
      <p:pic>
        <p:nvPicPr>
          <p:cNvPr id="4" name="IMG_2160">
            <a:hlinkClick r:id="" action="ppaction://media"/>
            <a:extLst>
              <a:ext uri="{FF2B5EF4-FFF2-40B4-BE49-F238E27FC236}">
                <a16:creationId xmlns:a16="http://schemas.microsoft.com/office/drawing/2014/main" id="{B36AC626-3311-4852-9910-B86D90A0674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540" y="1556792"/>
            <a:ext cx="7920880" cy="4462183"/>
          </a:xfrm>
        </p:spPr>
      </p:pic>
    </p:spTree>
    <p:extLst>
      <p:ext uri="{BB962C8B-B14F-4D97-AF65-F5344CB8AC3E}">
        <p14:creationId xmlns:p14="http://schemas.microsoft.com/office/powerpoint/2010/main" val="238380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r>
              <a:rPr lang="it-IT" dirty="0"/>
              <a:t>Descrizione del contesto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16016" y="2492896"/>
            <a:ext cx="3298784" cy="324036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Fase 2:</a:t>
            </a:r>
          </a:p>
          <a:p>
            <a:endParaRPr lang="it-IT" dirty="0"/>
          </a:p>
          <a:p>
            <a:r>
              <a:rPr lang="it-IT" dirty="0"/>
              <a:t>Creare una </a:t>
            </a:r>
            <a:r>
              <a:rPr lang="it-IT" dirty="0" err="1"/>
              <a:t>App</a:t>
            </a:r>
            <a:r>
              <a:rPr lang="it-IT" dirty="0"/>
              <a:t> diocesana 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riassuma i contenuti video di tutte le foranie/vicarie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Contenga i format di alcuni concorsi creativi (con materiale scaricabile e adattabile: logo, video, restauro, pastorale, </a:t>
            </a:r>
            <a:r>
              <a:rPr lang="it-IT" dirty="0" err="1"/>
              <a:t>ecc</a:t>
            </a:r>
            <a:r>
              <a:rPr lang="it-IT" dirty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Tenga aggiornati su progetti in corso e futuri</a:t>
            </a:r>
          </a:p>
        </p:txBody>
      </p:sp>
      <p:pic>
        <p:nvPicPr>
          <p:cNvPr id="5" name="Picture 2" descr="http://www.rsim.com.br/wp-content/uploads/2016/10/smartphon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30751"/>
          <a:stretch/>
        </p:blipFill>
        <p:spPr bwMode="auto">
          <a:xfrm>
            <a:off x="973905" y="1124744"/>
            <a:ext cx="34401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3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r>
              <a:rPr lang="it-IT" dirty="0"/>
              <a:t>Descrizione del contesto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16016" y="2492896"/>
            <a:ext cx="3298784" cy="324036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Fase 3:</a:t>
            </a:r>
          </a:p>
          <a:p>
            <a:endParaRPr lang="it-IT" sz="2400" dirty="0"/>
          </a:p>
          <a:p>
            <a:r>
              <a:rPr lang="it-IT" sz="2400" dirty="0"/>
              <a:t>Programmare una Giornata diocesana dei giovani (per es. la domenica delle palme – data GMG annuale) con premiazione dei vincitori dei vari concorsi creativi</a:t>
            </a:r>
          </a:p>
        </p:txBody>
      </p:sp>
      <p:pic>
        <p:nvPicPr>
          <p:cNvPr id="2052" name="Picture 4" descr="http://www.lazione.it/var/azione/storage/images/attualita/ascolta-l-inno-della-gmg-2019/2458187-1-ita-IT/Ascolta-l-inno-della-GMG-2019_article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3" t="18418" r="26131" b="33050"/>
          <a:stretch/>
        </p:blipFill>
        <p:spPr bwMode="auto">
          <a:xfrm>
            <a:off x="1076008" y="2060848"/>
            <a:ext cx="3293680" cy="20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5D89D-16BF-40DC-AE4F-25ED26CEB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8" y="3573016"/>
            <a:ext cx="3511043" cy="1702160"/>
          </a:xfrm>
        </p:spPr>
        <p:txBody>
          <a:bodyPr>
            <a:normAutofit fontScale="90000"/>
          </a:bodyPr>
          <a:lstStyle/>
          <a:p>
            <a:r>
              <a:rPr lang="it-IT" sz="6600" dirty="0"/>
              <a:t>Grazie</a:t>
            </a:r>
            <a:br>
              <a:rPr lang="it-IT" sz="6600" dirty="0"/>
            </a:br>
            <a:r>
              <a:rPr lang="it-IT" sz="4900" dirty="0"/>
              <a:t>per</a:t>
            </a:r>
            <a:br>
              <a:rPr lang="it-IT" sz="4900" dirty="0"/>
            </a:br>
            <a:r>
              <a:rPr lang="it-IT" sz="4900" dirty="0"/>
              <a:t>l’attenzione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282499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130</Words>
  <Application>Microsoft Office PowerPoint</Application>
  <PresentationFormat>Presentazione su schermo (4:3)</PresentationFormat>
  <Paragraphs>21</Paragraphs>
  <Slides>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Austin</vt:lpstr>
      <vt:lpstr>#iomifido</vt:lpstr>
      <vt:lpstr>Descrizione del contesto</vt:lpstr>
      <vt:lpstr>Video di esempio</vt:lpstr>
      <vt:lpstr>Descrizione del contesto</vt:lpstr>
      <vt:lpstr>Descrizione del contesto</vt:lpstr>
      <vt:lpstr>Grazie per l’attenzione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#iomifido</dc:title>
  <dc:creator>Convegno</dc:creator>
  <cp:lastModifiedBy>Mario</cp:lastModifiedBy>
  <cp:revision>6</cp:revision>
  <dcterms:created xsi:type="dcterms:W3CDTF">2017-09-06T09:32:40Z</dcterms:created>
  <dcterms:modified xsi:type="dcterms:W3CDTF">2017-12-13T20:25:38Z</dcterms:modified>
</cp:coreProperties>
</file>